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6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9" autoAdjust="0"/>
    <p:restoredTop sz="94651"/>
  </p:normalViewPr>
  <p:slideViewPr>
    <p:cSldViewPr snapToGrid="0" snapToObjects="1">
      <p:cViewPr varScale="1">
        <p:scale>
          <a:sx n="75" d="100"/>
          <a:sy n="75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0DC2DD-4975-9444-9F95-1E4BA0188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886F48-10FE-D84D-9582-40E0E989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BCAB39-9D71-2F4E-9544-5C85867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7F9D99-377A-724C-8AF5-E9085B9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B5BB6A-CA7F-1A4D-B23A-915662A2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71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D3F51-928A-CA41-801C-A0C031BC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BEB777-F2E2-F24D-9716-A53DCA0B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78588F-D6F7-114A-819A-F81E53B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98DF76-97D7-FA4C-AF42-1B7D2AE1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DF169-F63F-F844-8079-B9593D1E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93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F59CAD-D426-9044-924B-369E3F52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DE129F-7A47-4645-A141-36731F82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941B05-85D4-1A49-AC42-8023F120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190A52-3C0B-7342-8C09-ECF22C8C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CE3D4E-4366-3844-8FB5-25663069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38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5E038-1B32-D04A-A563-6371DE98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4451B-98CD-0F40-8A97-2D975C53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4CA8F4-22B4-E643-97E2-ECA2CA22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224754-F2FA-9D4D-BB5B-154B0889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D9C01-5C94-184C-8328-733F4899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91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E25E02-158F-1A49-AD05-9AD7A4E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966EF0-0426-CF4A-8BB4-E87D38DB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07ADB-DF48-164A-8EEC-9F4D1093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603E3C-AED3-E543-AB90-6A1F2630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99EC84-F51B-9E46-BDB8-4594A39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30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8236F-E692-C44E-A663-6CA82F58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C78F6-F529-A84C-A3E1-B227D9209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BDFB9D-FA88-6747-88AD-50CAC36C3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761696-EE26-F146-9579-1704CA4C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E4233F-8A13-BB4C-838B-EE5DAEB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9B1555-58E7-1647-8013-60C088A0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6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B31530-8DDE-F449-9B5E-2D7D0244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AE91A2-C27E-FB4C-B6BB-B86D76C5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739561-7C12-C34C-B966-67CAB4029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BE1602-F70B-A142-A74D-82E4D2B6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21BEC78-354D-A64B-A9E0-6E3F0837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35FA292-D207-194A-9F8B-ABFEC0E2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DF27648-26C1-F14C-ABBF-A021BC68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E2769B-FCBF-1E47-A1DC-CCC603E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23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86F69-96FC-B34B-AA96-0CEE399A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9D7600-5822-6D42-982B-D2F497E1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4C1874-D806-2D40-991F-E50A404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667A95-0442-654D-BE1D-999316D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940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A9AA845-CEA9-C544-9467-4038471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023988-3BDA-5941-984A-4249CB23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7961C-31A8-2040-B0C8-508C0869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69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9B7D06-8EAA-3C40-AF9B-EE19C7F6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F8A0C7-AD68-E04C-B9D1-BE4E57B7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C41A55-394F-D747-B824-E7F3626C8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E6A231-3868-D147-8573-879B26EE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EAC53-A23D-EF4F-A011-67FB453E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2F9618-A35A-2144-9FB8-8619710B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68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69A41-A63F-BB45-A0A7-739F3CE3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F9575B-CE5E-904D-8C32-08F53B1EF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05FDDAA-05CD-4042-896A-10B0096FB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1FB018-764C-F04F-811E-EA94C016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295F1D-5B46-4447-AD16-893F26F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0138CC-2B10-7A46-993A-AA422B4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3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8802055-5E9D-8E4A-8694-A3865919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AFC0CF-FEA4-644E-B740-A18156A30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AB43E8-9765-0D4D-8917-AC167BBD8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1FB920-43E6-9C49-87C1-1023EDC22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AE0D0-05B0-204F-A269-A81E559FF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4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7567" y="1406569"/>
            <a:ext cx="9144000" cy="2387600"/>
          </a:xfrm>
        </p:spPr>
        <p:txBody>
          <a:bodyPr/>
          <a:lstStyle/>
          <a:p>
            <a:r>
              <a:rPr lang="en-US" b="1" dirty="0"/>
              <a:t>Title of the Poster</a:t>
            </a:r>
            <a:endParaRPr lang="th-TH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7036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Authors of the paper, </a:t>
            </a:r>
            <a:r>
              <a:rPr lang="en-US" sz="3600" b="1" dirty="0"/>
              <a:t>Presenter’s Name </a:t>
            </a:r>
            <a:r>
              <a:rPr lang="en-US" sz="3600" b="1" dirty="0" smtClean="0"/>
              <a:t>Bold</a:t>
            </a:r>
            <a:endParaRPr lang="th-TH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12277" y="996461"/>
            <a:ext cx="672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Poster Number 999 [submission ID number]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27486" y="6039703"/>
            <a:ext cx="8021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Note: This slide will appear will it is time for your presentation.  </a:t>
            </a:r>
          </a:p>
          <a:p>
            <a:pPr algn="ctr"/>
            <a:r>
              <a:rPr lang="en-US" sz="2000" dirty="0" smtClean="0"/>
              <a:t>The next slide is for details about your ONE SLIDE poster teaser content.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97352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660524"/>
            <a:ext cx="10515600" cy="50069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 and author(s) of your paper will appear on the preceding slide. This slide only requires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own content here (and remove these instructions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visual elements as would be expected from any good slideshow presentation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use timed animations to your advantage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either Arial or Calibri Font to avoid font change when combined into the master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All authors in the poster teaser session are expected to follow this format.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submit this PowerPoint file (submissionID_PosterTeaser.pptx) that we can copy into the teaser session presentation master file.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1990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ea typeface="+mj-ea"/>
                <a:cs typeface="+mj-cs"/>
              </a:rPr>
              <a:t>#</a:t>
            </a:r>
            <a: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  <a:t>submission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0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Title of the Poster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CDIO2021</dc:creator>
  <cp:lastModifiedBy>Helpdesk@ARIT</cp:lastModifiedBy>
  <cp:revision>10</cp:revision>
  <dcterms:created xsi:type="dcterms:W3CDTF">2021-05-13T15:10:29Z</dcterms:created>
  <dcterms:modified xsi:type="dcterms:W3CDTF">2021-05-18T06:25:45Z</dcterms:modified>
</cp:coreProperties>
</file>