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  <p:sldId id="286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9" autoAdjust="0"/>
    <p:restoredTop sz="94651"/>
  </p:normalViewPr>
  <p:slideViewPr>
    <p:cSldViewPr snapToGrid="0" snapToObjects="1">
      <p:cViewPr varScale="1">
        <p:scale>
          <a:sx n="75" d="100"/>
          <a:sy n="75" d="100"/>
        </p:scale>
        <p:origin x="6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0DC2DD-4975-9444-9F95-1E4BA0188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886F48-10FE-D84D-9582-40E0E9899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EBCAB39-9D71-2F4E-9544-5C858677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7F9D99-377A-724C-8AF5-E9085B98E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B5BB6A-CA7F-1A4D-B23A-915662A2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710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D3F51-928A-CA41-801C-A0C031BC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FBEB777-F2E2-F24D-9716-A53DCA0BD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78588F-D6F7-114A-819A-F81E53B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98DF76-97D7-FA4C-AF42-1B7D2AE1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58DF169-F63F-F844-8079-B9593D1E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937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8F59CAD-D426-9044-924B-369E3F521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7DE129F-7A47-4645-A141-36731F825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941B05-85D4-1A49-AC42-8023F120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190A52-3C0B-7342-8C09-ECF22C8C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CE3D4E-4366-3844-8FB5-25663069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381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F5E038-1B32-D04A-A563-6371DE98F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A4451B-98CD-0F40-8A97-2D975C539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4CA8F4-22B4-E643-97E2-ECA2CA22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E224754-F2FA-9D4D-BB5B-154B0889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ED9C01-5C94-184C-8328-733F4899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1919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E25E02-158F-1A49-AD05-9AD7A4E2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3966EF0-0426-CF4A-8BB4-E87D38DB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807ADB-DF48-164A-8EEC-9F4D1093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603E3C-AED3-E543-AB90-6A1F2630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99EC84-F51B-9E46-BDB8-4594A399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301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48236F-E692-C44E-A663-6CA82F58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6C78F6-F529-A84C-A3E1-B227D9209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FBDFB9D-FA88-6747-88AD-50CAC36C3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8761696-EE26-F146-9579-1704CA4C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9E4233F-8A13-BB4C-838B-EE5DAEB8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9B1555-58E7-1647-8013-60C088A0B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0862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B31530-8DDE-F449-9B5E-2D7D0244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AAE91A2-C27E-FB4C-B6BB-B86D76C58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5739561-7C12-C34C-B966-67CAB4029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9BE1602-F70B-A142-A74D-82E4D2B61C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21BEC78-354D-A64B-A9E0-6E3F08374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35FA292-D207-194A-9F8B-ABFEC0E2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DF27648-26C1-F14C-ABBF-A021BC68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3E2769B-FCBF-1E47-A1DC-CCC603E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5238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F86F69-96FC-B34B-AA96-0CEE399A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59D7600-5822-6D42-982B-D2F497E1C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14C1874-D806-2D40-991F-E50A40406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7667A95-0442-654D-BE1D-999316D5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940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A9AA845-CEA9-C544-9467-4038471A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1023988-3BDA-5941-984A-4249CB23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7961C-31A8-2040-B0C8-508C0869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4692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9B7D06-8EAA-3C40-AF9B-EE19C7F64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EF8A0C7-AD68-E04C-B9D1-BE4E57B71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5C41A55-394F-D747-B824-E7F3626C8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AE6A231-3868-D147-8573-879B26EE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94EAC53-A23D-EF4F-A011-67FB453E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92F9618-A35A-2144-9FB8-8619710B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9683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E69A41-A63F-BB45-A0A7-739F3CE3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0F9575B-CE5E-904D-8C32-08F53B1EF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05FDDAA-05CD-4042-896A-10B0096FB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11FB018-764C-F04F-811E-EA94C016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295F1D-5B46-4447-AD16-893F26FB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B0138CC-2B10-7A46-993A-AA422B4E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370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8802055-5E9D-8E4A-8694-A3865919D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4AFC0CF-FEA4-644E-B740-A18156A30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FAB43E8-9765-0D4D-8917-AC167BBD8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1FB920-43E6-9C49-87C1-1023EDC22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3AE0D0-05B0-204F-A269-A81E559FF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64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47567" y="1406569"/>
            <a:ext cx="9144000" cy="2387600"/>
          </a:xfrm>
        </p:spPr>
        <p:txBody>
          <a:bodyPr/>
          <a:lstStyle/>
          <a:p>
            <a:r>
              <a:rPr lang="en-US" b="1" dirty="0"/>
              <a:t>Title of the Poster</a:t>
            </a:r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703638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/>
              <a:t>Authors of the paper, </a:t>
            </a:r>
            <a:r>
              <a:rPr lang="en-US" sz="3600" b="1" dirty="0"/>
              <a:t>Presenter’s Name </a:t>
            </a:r>
            <a:r>
              <a:rPr lang="en-US" sz="3600" b="1" dirty="0" smtClean="0"/>
              <a:t>Bold</a:t>
            </a:r>
            <a:endParaRPr lang="th-TH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12277" y="996461"/>
            <a:ext cx="6729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Poster Number 999 [submission ID number]</a:t>
            </a:r>
            <a:endParaRPr lang="th-TH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27486" y="6039703"/>
            <a:ext cx="8021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Note: This slide will appear will it is time for your presentation.  </a:t>
            </a:r>
          </a:p>
          <a:p>
            <a:pPr algn="ctr"/>
            <a:r>
              <a:rPr lang="en-US" sz="2000" dirty="0" smtClean="0"/>
              <a:t>The next slide is for details about your ONE SLIDE poster teaser content.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397352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838200" y="1660524"/>
            <a:ext cx="10515600" cy="50069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title and author(s) of your paper will appear on the preceding slide. This slide only requires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own content here (and remove these instructions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visual elements as would be expected from any good slideshow presentation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use timed animations to your advantage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either Arial or Calibri Font to avoid font change when combined into the master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All authors in the poster teaser session are expected to follow this format. 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submit this PowerPoint file (submissionID_PosterTeaser.pptx) that we can copy into the teaser session presentation master file.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-1990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ea typeface="+mj-ea"/>
                <a:cs typeface="+mj-cs"/>
              </a:rPr>
              <a:t>#</a:t>
            </a:r>
            <a:r>
              <a:rPr lang="en-US" sz="2400" dirty="0" smtClean="0">
                <a:solidFill>
                  <a:prstClr val="black"/>
                </a:solidFill>
                <a:ea typeface="+mj-ea"/>
                <a:cs typeface="+mj-cs"/>
              </a:rPr>
              <a:t>submission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0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Office Theme</vt:lpstr>
      <vt:lpstr>Title of the Poster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Presentation Template</dc:subject>
  <dc:creator>CDIO2021</dc:creator>
  <cp:lastModifiedBy>Helpdesk@ARIT</cp:lastModifiedBy>
  <cp:revision>10</cp:revision>
  <dcterms:created xsi:type="dcterms:W3CDTF">2021-05-13T15:10:29Z</dcterms:created>
  <dcterms:modified xsi:type="dcterms:W3CDTF">2021-05-18T06:25:45Z</dcterms:modified>
</cp:coreProperties>
</file>